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83" r:id="rId5"/>
    <p:sldId id="287" r:id="rId6"/>
    <p:sldId id="294" r:id="rId7"/>
    <p:sldId id="300" r:id="rId8"/>
    <p:sldId id="301" r:id="rId9"/>
    <p:sldId id="302" r:id="rId10"/>
    <p:sldId id="303" r:id="rId11"/>
    <p:sldId id="353" r:id="rId12"/>
    <p:sldId id="305" r:id="rId13"/>
    <p:sldId id="306" r:id="rId14"/>
    <p:sldId id="304" r:id="rId15"/>
    <p:sldId id="365" r:id="rId16"/>
    <p:sldId id="307" r:id="rId17"/>
    <p:sldId id="308" r:id="rId18"/>
    <p:sldId id="366" r:id="rId19"/>
    <p:sldId id="309" r:id="rId20"/>
    <p:sldId id="310" r:id="rId21"/>
    <p:sldId id="311" r:id="rId22"/>
    <p:sldId id="312" r:id="rId23"/>
    <p:sldId id="313" r:id="rId24"/>
    <p:sldId id="297" r:id="rId25"/>
  </p:sldIdLst>
  <p:sldSz cx="9144000" cy="5143500"/>
  <p:notesSz cx="6858000" cy="9144000"/>
  <p:defaultTextStyle>
    <a:defPPr>
      <a:defRPr lang="zh-CN"/>
    </a:defPPr>
    <a:lvl1pPr marL="0" lvl="0" indent="0" algn="l" defTabSz="914400" rtl="0" eaLnBrk="0" fontAlgn="base" latinLnBrk="0" hangingPunct="0"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emf"/><Relationship Id="rId8" Type="http://schemas.openxmlformats.org/officeDocument/2006/relationships/image" Target="../media/image8.emf"/><Relationship Id="rId7" Type="http://schemas.openxmlformats.org/officeDocument/2006/relationships/image" Target="../media/image7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8" Type="http://schemas.openxmlformats.org/officeDocument/2006/relationships/notesSlide" Target="../notesSlides/notesSlide1.xml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16.emf"/><Relationship Id="rId15" Type="http://schemas.openxmlformats.org/officeDocument/2006/relationships/image" Target="../media/image15.emf"/><Relationship Id="rId14" Type="http://schemas.openxmlformats.org/officeDocument/2006/relationships/image" Target="../media/image14.emf"/><Relationship Id="rId13" Type="http://schemas.openxmlformats.org/officeDocument/2006/relationships/image" Target="../media/image13.emf"/><Relationship Id="rId12" Type="http://schemas.openxmlformats.org/officeDocument/2006/relationships/image" Target="../media/image12.emf"/><Relationship Id="rId11" Type="http://schemas.openxmlformats.org/officeDocument/2006/relationships/image" Target="../media/image11.emf"/><Relationship Id="rId10" Type="http://schemas.openxmlformats.org/officeDocument/2006/relationships/image" Target="../media/image10.emf"/><Relationship Id="rId1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hyperlink" Target="http://www.yanj.cn/" TargetMode="External"/><Relationship Id="rId1" Type="http://schemas.openxmlformats.org/officeDocument/2006/relationships/image" Target="../media/image18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emf"/><Relationship Id="rId8" Type="http://schemas.openxmlformats.org/officeDocument/2006/relationships/image" Target="../media/image8.emf"/><Relationship Id="rId7" Type="http://schemas.openxmlformats.org/officeDocument/2006/relationships/image" Target="../media/image7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8" Type="http://schemas.openxmlformats.org/officeDocument/2006/relationships/notesSlide" Target="../notesSlides/notesSlide2.xml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16.emf"/><Relationship Id="rId15" Type="http://schemas.openxmlformats.org/officeDocument/2006/relationships/image" Target="../media/image15.emf"/><Relationship Id="rId14" Type="http://schemas.openxmlformats.org/officeDocument/2006/relationships/image" Target="../media/image14.emf"/><Relationship Id="rId13" Type="http://schemas.openxmlformats.org/officeDocument/2006/relationships/image" Target="../media/image13.emf"/><Relationship Id="rId12" Type="http://schemas.openxmlformats.org/officeDocument/2006/relationships/image" Target="../media/image12.emf"/><Relationship Id="rId11" Type="http://schemas.openxmlformats.org/officeDocument/2006/relationships/image" Target="../media/image11.emf"/><Relationship Id="rId10" Type="http://schemas.openxmlformats.org/officeDocument/2006/relationships/image" Target="../media/image10.emf"/><Relationship Id="rId1" Type="http://schemas.openxmlformats.org/officeDocument/2006/relationships/image" Target="../media/image1.emf"/></Relationships>
</file>